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66" r:id="rId3"/>
    <p:sldId id="268" r:id="rId4"/>
    <p:sldId id="272" r:id="rId5"/>
    <p:sldId id="273" r:id="rId6"/>
    <p:sldId id="282" r:id="rId7"/>
    <p:sldId id="283" r:id="rId8"/>
    <p:sldId id="284" r:id="rId9"/>
    <p:sldId id="285" r:id="rId10"/>
    <p:sldId id="288" r:id="rId11"/>
    <p:sldId id="286" r:id="rId12"/>
    <p:sldId id="287" r:id="rId13"/>
    <p:sldId id="257" r:id="rId14"/>
    <p:sldId id="270" r:id="rId15"/>
    <p:sldId id="280" r:id="rId16"/>
    <p:sldId id="271" r:id="rId17"/>
    <p:sldId id="269" r:id="rId18"/>
    <p:sldId id="260" r:id="rId19"/>
  </p:sldIdLst>
  <p:sldSz cx="12192000" cy="70564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4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E11C-D597-4230-B8C4-5A04B917DD49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6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9C85-9B06-4123-9146-9FA73B33760D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73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9EEC-F65A-4A6E-8A54-A9B0CAB9DA6D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55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51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B925-C942-4B72-8AAD-62D319931233}" type="datetime1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43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47CE-5C25-4A81-A36F-6311D6440245}" type="datetime1">
              <a:rPr lang="en-GB" smtClean="0"/>
              <a:t>15/10/2024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521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15/10/2024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449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15/10/2024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88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18F0-03BC-42FD-8E1A-0475DBCB9B2D}" type="datetime1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7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15/10/2024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95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0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63" y="813459"/>
            <a:ext cx="3602736" cy="14218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8" y="4740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2139886" y="2842419"/>
            <a:ext cx="82673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STUDYING THE MEOW </a:t>
            </a:r>
            <a:r>
              <a:rPr lang="it-IT" dirty="0" err="1"/>
              <a:t>MEOW</a:t>
            </a:r>
            <a:r>
              <a:rPr lang="it-IT" dirty="0"/>
              <a:t> OF MESOSCALE CATS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Master of Science in Environmental Meteorology </a:t>
            </a:r>
            <a:endParaRPr lang="it-IT" dirty="0"/>
          </a:p>
          <a:p>
            <a:r>
              <a:rPr lang="it-IT" dirty="0"/>
              <a:t>29° </a:t>
            </a:r>
            <a:r>
              <a:rPr lang="it-IT" dirty="0" err="1"/>
              <a:t>October</a:t>
            </a:r>
            <a:r>
              <a:rPr lang="it-IT" dirty="0"/>
              <a:t> 2024</a:t>
            </a:r>
          </a:p>
          <a:p>
            <a:endParaRPr lang="it-IT" dirty="0"/>
          </a:p>
          <a:p>
            <a:r>
              <a:rPr lang="it-IT" dirty="0"/>
              <a:t>Candidate: STORER Alessandro</a:t>
            </a:r>
            <a:endParaRPr lang="en-GB" dirty="0"/>
          </a:p>
          <a:p>
            <a:r>
              <a:rPr lang="en-GB" dirty="0"/>
              <a:t>Matriculation 240734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Supervisor: PASQUERO Claudia</a:t>
            </a:r>
          </a:p>
          <a:p>
            <a:r>
              <a:rPr lang="en-GB" dirty="0"/>
              <a:t>Internal Supervisor: ZARDI Dino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177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4B0D2F-CD55-5AAA-6498-A181F4C10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4320072" y="1166327"/>
            <a:ext cx="177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15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83" y="140475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352997" y="3958710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95EEA2-ECB0-FC8D-14F1-27734EB5CEE8}"/>
              </a:ext>
            </a:extLst>
          </p:cNvPr>
          <p:cNvSpPr txBox="1"/>
          <p:nvPr/>
        </p:nvSpPr>
        <p:spPr>
          <a:xfrm>
            <a:off x="3687097" y="5043948"/>
            <a:ext cx="4994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CALL THIS</a:t>
            </a:r>
          </a:p>
          <a:p>
            <a:r>
              <a:rPr lang="it-IT" dirty="0"/>
              <a:t>A COUPLED SYSTEM</a:t>
            </a:r>
          </a:p>
          <a:p>
            <a:endParaRPr lang="it-IT" dirty="0"/>
          </a:p>
          <a:p>
            <a:r>
              <a:rPr lang="it-IT" dirty="0"/>
              <a:t>Mettere magari un’immagine tratta da lavori su eurec4a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910206" y="1156704"/>
            <a:ext cx="389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877827" y="310906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5122"/>
            <a:ext cx="452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Pasquero et al. 2021, </a:t>
            </a:r>
            <a:r>
              <a:rPr lang="it-IT" sz="1600" dirty="0" err="1"/>
              <a:t>Desbiolles</a:t>
            </a:r>
            <a:r>
              <a:rPr lang="it-IT" sz="1600" dirty="0"/>
              <a:t> et al. 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268011" y="1050281"/>
            <a:ext cx="313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THERMODYNAMIC FEEDBACK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7041656" y="4257525"/>
            <a:ext cx="7257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5D30F0C-A31C-E546-0A73-0BD0A220B286}"/>
              </a:ext>
            </a:extLst>
          </p:cNvPr>
          <p:cNvSpPr txBox="1"/>
          <p:nvPr/>
        </p:nvSpPr>
        <p:spPr>
          <a:xfrm>
            <a:off x="363894" y="310906"/>
            <a:ext cx="246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UNSURE ABOUT THIS SLIDE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/>
      <p:bldP spid="9" grpId="0" animBg="1"/>
      <p:bldP spid="10" grpId="0"/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4458879" y="466864"/>
            <a:ext cx="51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INTRODUCING THE LOCAL SCALE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43687" y="6540273"/>
            <a:ext cx="266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Gentemann</a:t>
            </a:r>
            <a:r>
              <a:rPr lang="it-IT" dirty="0"/>
              <a:t> et al. 2020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3396343" y="905069"/>
            <a:ext cx="5214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EUREC4A INTRO</a:t>
            </a:r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6D2FCA-EC38-87D2-B260-9021611CF11F}"/>
              </a:ext>
            </a:extLst>
          </p:cNvPr>
          <p:cNvSpPr txBox="1"/>
          <p:nvPr/>
        </p:nvSpPr>
        <p:spPr>
          <a:xfrm>
            <a:off x="3601616" y="569167"/>
            <a:ext cx="471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My goals and </a:t>
            </a:r>
            <a:r>
              <a:rPr lang="it-IT" dirty="0" err="1"/>
              <a:t>simulation</a:t>
            </a:r>
            <a:r>
              <a:rPr lang="it-IT" dirty="0"/>
              <a:t> intro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6F0FDB-DA74-4846-355C-B05F052B13D5}"/>
              </a:ext>
            </a:extLst>
          </p:cNvPr>
          <p:cNvSpPr txBox="1"/>
          <p:nvPr/>
        </p:nvSpPr>
        <p:spPr>
          <a:xfrm>
            <a:off x="4749282" y="1427584"/>
            <a:ext cx="315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Viz</a:t>
            </a:r>
            <a:r>
              <a:rPr lang="it-IT" dirty="0"/>
              <a:t> SST </a:t>
            </a:r>
            <a:r>
              <a:rPr lang="it-IT" dirty="0" err="1"/>
              <a:t>anomalies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3013788" y="1744824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RESPONSE OF THE AIR COLUMN</a:t>
            </a:r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189</TotalTime>
  <Words>362</Words>
  <Application>Microsoft Office PowerPoint</Application>
  <PresentationFormat>Personalizzato</PresentationFormat>
  <Paragraphs>91</Paragraphs>
  <Slides>18</Slides>
  <Notes>4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18</cp:revision>
  <dcterms:created xsi:type="dcterms:W3CDTF">2024-10-09T06:27:58Z</dcterms:created>
  <dcterms:modified xsi:type="dcterms:W3CDTF">2024-10-15T10:05:27Z</dcterms:modified>
</cp:coreProperties>
</file>